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handoutMasterIdLst>
    <p:handoutMasterId r:id="rId5"/>
  </p:handoutMasterIdLst>
  <p:sldIdLst>
    <p:sldId id="256" r:id="rId2"/>
    <p:sldId id="392" r:id="rId3"/>
  </p:sldIdLst>
  <p:sldSz cx="9144000" cy="6858000" type="screen4x3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00"/>
    <a:srgbClr val="006600"/>
    <a:srgbClr val="00823B"/>
    <a:srgbClr val="003366"/>
    <a:srgbClr val="3C82BF"/>
    <a:srgbClr val="BAD1FE"/>
    <a:srgbClr val="9BCDFF"/>
    <a:srgbClr val="2706EC"/>
    <a:srgbClr val="FB8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558" autoAdjust="0"/>
  </p:normalViewPr>
  <p:slideViewPr>
    <p:cSldViewPr>
      <p:cViewPr varScale="1">
        <p:scale>
          <a:sx n="70" d="100"/>
          <a:sy n="70" d="100"/>
        </p:scale>
        <p:origin x="1819" y="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>
      <p:cViewPr varScale="1">
        <p:scale>
          <a:sx n="60" d="100"/>
          <a:sy n="60" d="100"/>
        </p:scale>
        <p:origin x="3178" y="3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5D115337-F5A1-444D-B0D7-A113CD37BB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AD8A38A1-852E-45C8-83BA-8A463ED0C2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83A78-5531-423E-A669-E489FF978CB6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pt-BR" dirty="0"/>
              <a:t>Metodologia baseada</a:t>
            </a:r>
            <a:r>
              <a:rPr lang="pt-BR" baseline="0" dirty="0"/>
              <a:t> em segmentações independentes segundo a abordagem OBIA que visa a melhora a </a:t>
            </a:r>
            <a:r>
              <a:rPr lang="pt-BR" baseline="0" dirty="0" err="1"/>
              <a:t>acuracia</a:t>
            </a:r>
            <a:r>
              <a:rPr lang="pt-BR" baseline="0" dirty="0"/>
              <a:t> relativa tanto a </a:t>
            </a:r>
            <a:r>
              <a:rPr lang="pt-BR" baseline="0" dirty="0" err="1"/>
              <a:t>delimitaçao</a:t>
            </a:r>
            <a:r>
              <a:rPr lang="pt-BR" baseline="0" dirty="0"/>
              <a:t> dos </a:t>
            </a:r>
            <a:r>
              <a:rPr lang="pt-BR" baseline="0" dirty="0" err="1"/>
              <a:t>objeots</a:t>
            </a:r>
            <a:r>
              <a:rPr lang="pt-BR" baseline="0" dirty="0"/>
              <a:t> de interesse quanto da </a:t>
            </a:r>
            <a:r>
              <a:rPr lang="pt-BR" baseline="0" dirty="0" err="1"/>
              <a:t>classificacao</a:t>
            </a:r>
            <a:r>
              <a:rPr lang="pt-BR" baseline="0" dirty="0"/>
              <a:t> desses objetos</a:t>
            </a:r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7370787" y="351706"/>
            <a:ext cx="1474788" cy="252000"/>
          </a:xfrm>
          <a:prstGeom prst="rect">
            <a:avLst/>
          </a:prstGeom>
          <a:solidFill>
            <a:srgbClr val="00823B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175" name="Rectangle 103"/>
          <p:cNvSpPr>
            <a:spLocks noGrp="1" noChangeArrowheads="1"/>
          </p:cNvSpPr>
          <p:nvPr>
            <p:ph type="ctrTitle"/>
          </p:nvPr>
        </p:nvSpPr>
        <p:spPr>
          <a:xfrm>
            <a:off x="1785918" y="1524000"/>
            <a:ext cx="6443682" cy="1012825"/>
          </a:xfrm>
        </p:spPr>
        <p:txBody>
          <a:bodyPr/>
          <a:lstStyle>
            <a:lvl1pPr>
              <a:defRPr sz="4000">
                <a:solidFill>
                  <a:srgbClr val="006600"/>
                </a:solidFill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/>
          </p:nvPr>
        </p:nvSpPr>
        <p:spPr>
          <a:xfrm>
            <a:off x="1785918" y="2786058"/>
            <a:ext cx="6429420" cy="2106613"/>
          </a:xfrm>
          <a:noFill/>
          <a:ln w="63500">
            <a:noFill/>
          </a:ln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rgbClr val="006600"/>
                </a:solidFill>
              </a:defRPr>
            </a:lvl1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11" name="Line 226"/>
          <p:cNvSpPr>
            <a:spLocks noChangeShapeType="1"/>
          </p:cNvSpPr>
          <p:nvPr userDrawn="1"/>
        </p:nvSpPr>
        <p:spPr bwMode="auto">
          <a:xfrm>
            <a:off x="323528" y="476672"/>
            <a:ext cx="8316416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94BF34B-D079-A207-AC23-FD2405D93617}"/>
              </a:ext>
            </a:extLst>
          </p:cNvPr>
          <p:cNvSpPr txBox="1"/>
          <p:nvPr userDrawn="1"/>
        </p:nvSpPr>
        <p:spPr>
          <a:xfrm>
            <a:off x="6666672" y="6364525"/>
            <a:ext cx="197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 WORKMAT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E47938-4A40-D8FC-B3E0-04C56243D998}"/>
              </a:ext>
            </a:extLst>
          </p:cNvPr>
          <p:cNvSpPr txBox="1"/>
          <p:nvPr userDrawn="1"/>
        </p:nvSpPr>
        <p:spPr>
          <a:xfrm>
            <a:off x="1785918" y="5527363"/>
            <a:ext cx="5385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b="0" i="0" u="none" dirty="0">
                <a:solidFill>
                  <a:srgbClr val="003300"/>
                </a:solidFill>
              </a:rPr>
              <a:t>Faculdade de Ciências Exatas e Engenharias</a:t>
            </a:r>
          </a:p>
          <a:p>
            <a:pPr algn="l"/>
            <a:r>
              <a:rPr lang="pt-BR" b="0" i="0" u="none" dirty="0">
                <a:solidFill>
                  <a:srgbClr val="003300"/>
                </a:solidFill>
              </a:rPr>
              <a:t>Programa de Pós-Graduação em Ciência e Tecnologia de Materiais (PPGCTM-MP)</a:t>
            </a:r>
          </a:p>
          <a:p>
            <a:pPr algn="l"/>
            <a:r>
              <a:rPr lang="pt-BR" i="0" u="none" dirty="0" err="1">
                <a:solidFill>
                  <a:srgbClr val="003300"/>
                </a:solidFill>
              </a:rPr>
              <a:t>Nov</a:t>
            </a:r>
            <a:r>
              <a:rPr lang="pt-BR" i="0" u="none" dirty="0">
                <a:solidFill>
                  <a:srgbClr val="003300"/>
                </a:solidFill>
              </a:rPr>
              <a:t>/2025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D1E3F88-2678-6AFA-3215-EBE4873F1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1848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14313"/>
            <a:ext cx="7633345" cy="604837"/>
          </a:xfrm>
        </p:spPr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rgbClr val="003300"/>
                </a:solidFill>
              </a:defRPr>
            </a:lvl1pPr>
            <a:lvl2pPr>
              <a:buClr>
                <a:srgbClr val="0070C0"/>
              </a:buClr>
              <a:defRPr>
                <a:solidFill>
                  <a:srgbClr val="003300"/>
                </a:solidFill>
              </a:defRPr>
            </a:lvl2pPr>
            <a:lvl3pPr>
              <a:defRPr>
                <a:solidFill>
                  <a:srgbClr val="003300"/>
                </a:solidFill>
              </a:defRPr>
            </a:lvl3pPr>
            <a:lvl4pPr>
              <a:defRPr>
                <a:solidFill>
                  <a:srgbClr val="003300"/>
                </a:solidFill>
              </a:defRPr>
            </a:lvl4pPr>
            <a:lvl5pPr>
              <a:defRPr>
                <a:solidFill>
                  <a:srgbClr val="003300"/>
                </a:solidFill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0" y="6237312"/>
            <a:ext cx="463996" cy="457200"/>
          </a:xfrm>
        </p:spPr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433C582E-EBC0-4BEF-9C8A-B7E1A5FAD9E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B73FF948-943B-4FC6-9949-DAAC38B218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374A-5253-4456-A234-8D6A9EAE6F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3CF89-31BD-45E7-99C3-96F96FB4B7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1CB43-6B04-4C9A-A336-1F863FCAB5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4441-EEE8-4305-AEAB-413F084B49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8DED-836D-4C0D-9501-66927E6857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24546-DED8-480B-A8D9-75A665390A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8919E-F410-49DC-82FA-7BC4D9BF00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490D9-5F22-43CB-8399-1C75230DEF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/>
          <p:cNvSpPr/>
          <p:nvPr userDrawn="1"/>
        </p:nvSpPr>
        <p:spPr bwMode="auto">
          <a:xfrm>
            <a:off x="107950" y="6308725"/>
            <a:ext cx="431800" cy="43338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285875"/>
            <a:ext cx="828675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2938" y="6376988"/>
            <a:ext cx="600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dirty="0">
                <a:solidFill>
                  <a:schemeClr val="folHlin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215063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4"/>
                </a:solidFill>
                <a:latin typeface="Arial" charset="0"/>
              </a:defRPr>
            </a:lvl1pPr>
          </a:lstStyle>
          <a:p>
            <a:pPr>
              <a:defRPr/>
            </a:pPr>
            <a:fld id="{AFC2C291-2A95-42C4-8689-583ECF1AB3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82867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-9525" y="933103"/>
            <a:ext cx="1474788" cy="252000"/>
          </a:xfrm>
          <a:prstGeom prst="rect">
            <a:avLst/>
          </a:prstGeom>
          <a:solidFill>
            <a:srgbClr val="006600"/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Line 226"/>
          <p:cNvSpPr>
            <a:spLocks noChangeShapeType="1"/>
          </p:cNvSpPr>
          <p:nvPr userDrawn="1"/>
        </p:nvSpPr>
        <p:spPr bwMode="auto">
          <a:xfrm>
            <a:off x="251520" y="1052736"/>
            <a:ext cx="8678168" cy="0"/>
          </a:xfrm>
          <a:prstGeom prst="line">
            <a:avLst/>
          </a:prstGeom>
          <a:noFill/>
          <a:ln w="508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BD1D6B-2529-081C-0B23-876DB1F5A9BF}"/>
              </a:ext>
            </a:extLst>
          </p:cNvPr>
          <p:cNvSpPr txBox="1"/>
          <p:nvPr userDrawn="1"/>
        </p:nvSpPr>
        <p:spPr>
          <a:xfrm>
            <a:off x="7481931" y="6549152"/>
            <a:ext cx="1554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u="none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 WORKMAT 2025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4" r:id="rId1"/>
    <p:sldLayoutId id="2147484725" r:id="rId2"/>
    <p:sldLayoutId id="2147484726" r:id="rId3"/>
    <p:sldLayoutId id="2147484727" r:id="rId4"/>
    <p:sldLayoutId id="2147484728" r:id="rId5"/>
    <p:sldLayoutId id="2147484729" r:id="rId6"/>
    <p:sldLayoutId id="2147484730" r:id="rId7"/>
    <p:sldLayoutId id="2147484731" r:id="rId8"/>
    <p:sldLayoutId id="2147484732" r:id="rId9"/>
    <p:sldLayoutId id="2147484733" r:id="rId10"/>
    <p:sldLayoutId id="2147484734" r:id="rId11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003300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23B"/>
        </a:buClr>
        <a:buSzPct val="130000"/>
        <a:buFont typeface="Wingdings" pitchFamily="2" charset="2"/>
        <a:buChar char="§"/>
        <a:defRPr sz="2400">
          <a:solidFill>
            <a:srgbClr val="003300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40000"/>
        <a:buFont typeface="Wingdings" pitchFamily="2" charset="2"/>
        <a:buChar char="n"/>
        <a:defRPr sz="2400">
          <a:solidFill>
            <a:srgbClr val="003300"/>
          </a:solidFill>
          <a:latin typeface="Calibri" pitchFamily="34" charset="0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ABABFF"/>
        </a:buClr>
        <a:buSzPct val="45000"/>
        <a:buFont typeface="Wingdings" pitchFamily="2" charset="2"/>
        <a:buChar char="l"/>
        <a:defRPr sz="2400">
          <a:solidFill>
            <a:srgbClr val="003300"/>
          </a:solidFill>
          <a:latin typeface="Calibri" pitchFamily="34" charset="0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400">
          <a:solidFill>
            <a:srgbClr val="003300"/>
          </a:solidFill>
          <a:latin typeface="Calibri" pitchFamily="34" charset="0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400">
          <a:solidFill>
            <a:srgbClr val="003300"/>
          </a:solidFill>
          <a:latin typeface="Calibri" pitchFamily="34" charset="0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763688" y="1196752"/>
            <a:ext cx="6552728" cy="1682427"/>
          </a:xfrm>
        </p:spPr>
        <p:txBody>
          <a:bodyPr/>
          <a:lstStyle/>
          <a:p>
            <a:pPr algn="ctr"/>
            <a:r>
              <a:rPr lang="pt-BR" sz="2800" b="1" dirty="0"/>
              <a:t>Título do tema principal com até quatro linhas, Fonte: </a:t>
            </a:r>
            <a:r>
              <a:rPr lang="pt-BR" sz="2800" b="1" dirty="0" err="1"/>
              <a:t>calibri</a:t>
            </a:r>
            <a:r>
              <a:rPr lang="pt-BR" sz="2800" b="1" dirty="0"/>
              <a:t>, tamanho 28.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696" y="2924945"/>
            <a:ext cx="6300787" cy="2016224"/>
          </a:xfrm>
          <a:ln w="9525"/>
        </p:spPr>
        <p:txBody>
          <a:bodyPr/>
          <a:lstStyle/>
          <a:p>
            <a:pPr algn="l" eaLnBrk="1" hangingPunct="1"/>
            <a:r>
              <a:rPr lang="pt-BR" sz="3200" dirty="0"/>
              <a:t>Autor 1, Autor 2, Autor 3</a:t>
            </a:r>
          </a:p>
          <a:p>
            <a:pPr algn="l" eaLnBrk="1" hangingPunct="1"/>
            <a:endParaRPr lang="pt-BR" sz="3200" dirty="0"/>
          </a:p>
          <a:p>
            <a:pPr algn="l" eaLnBrk="1" hangingPunct="1"/>
            <a:r>
              <a:rPr lang="pt-BR" dirty="0"/>
              <a:t>Orientador: Prof. </a:t>
            </a:r>
            <a:r>
              <a:rPr lang="pt-BR" dirty="0" err="1"/>
              <a:t>xxxxx</a:t>
            </a:r>
            <a:endParaRPr lang="pt-B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00823B"/>
                </a:solidFill>
              </a:rPr>
              <a:t>Título da Seção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23B"/>
              </a:buClr>
            </a:pPr>
            <a:r>
              <a:rPr lang="pt-BR" dirty="0">
                <a:solidFill>
                  <a:srgbClr val="000000"/>
                </a:solidFill>
              </a:rPr>
              <a:t>Introdução</a:t>
            </a:r>
          </a:p>
          <a:p>
            <a:pPr>
              <a:buClr>
                <a:srgbClr val="00823B"/>
              </a:buClr>
            </a:pPr>
            <a:endParaRPr lang="pt-BR" dirty="0">
              <a:solidFill>
                <a:srgbClr val="000000"/>
              </a:solidFill>
            </a:endParaRPr>
          </a:p>
          <a:p>
            <a:pPr>
              <a:buClr>
                <a:srgbClr val="00823B"/>
              </a:buClr>
            </a:pPr>
            <a:endParaRPr lang="pt-BR" dirty="0">
              <a:solidFill>
                <a:srgbClr val="000000"/>
              </a:solidFill>
            </a:endParaRPr>
          </a:p>
          <a:p>
            <a:pPr>
              <a:buClr>
                <a:srgbClr val="00823B"/>
              </a:buClr>
            </a:pPr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3C582E-EBC0-4BEF-9C8A-B7E1A5FAD9E8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mestrado</Template>
  <TotalTime>24615</TotalTime>
  <Words>63</Words>
  <Application>Microsoft Office PowerPoint</Application>
  <PresentationFormat>Apresentação na tela (4:3)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Lateral estreita</vt:lpstr>
      <vt:lpstr>Título do tema principal com até quatro linhas, Fonte: calibri, tamanho 28. </vt:lpstr>
      <vt:lpstr>Título da Seção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Aplicando Técnicas de Inteligência Artificial para Desenvolver Agentes para Gerência de Redes de Computadores</dc:title>
  <dc:creator>Aleph</dc:creator>
  <cp:lastModifiedBy>Ana Isabel Carvalho</cp:lastModifiedBy>
  <cp:revision>1567</cp:revision>
  <cp:lastPrinted>1601-01-01T00:00:00Z</cp:lastPrinted>
  <dcterms:created xsi:type="dcterms:W3CDTF">2001-03-05T23:19:14Z</dcterms:created>
  <dcterms:modified xsi:type="dcterms:W3CDTF">2025-10-13T17:27:50Z</dcterms:modified>
</cp:coreProperties>
</file>