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handoutMasterIdLst>
    <p:handoutMasterId r:id="rId5"/>
  </p:handoutMasterIdLst>
  <p:sldIdLst>
    <p:sldId id="256" r:id="rId2"/>
    <p:sldId id="392" r:id="rId3"/>
  </p:sldIdLst>
  <p:sldSz cx="9144000" cy="6858000" type="screen4x3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3C82BF"/>
    <a:srgbClr val="000000"/>
    <a:srgbClr val="BAD1FE"/>
    <a:srgbClr val="9BCDFF"/>
    <a:srgbClr val="00823B"/>
    <a:srgbClr val="2706EC"/>
    <a:srgbClr val="FB836B"/>
    <a:srgbClr val="76E1F0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472" autoAdjust="0"/>
    <p:restoredTop sz="94558" autoAdjust="0"/>
  </p:normalViewPr>
  <p:slideViewPr>
    <p:cSldViewPr>
      <p:cViewPr varScale="1">
        <p:scale>
          <a:sx n="112" d="100"/>
          <a:sy n="112" d="100"/>
        </p:scale>
        <p:origin x="15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notesViewPr>
    <p:cSldViewPr>
      <p:cViewPr varScale="1">
        <p:scale>
          <a:sx n="77" d="100"/>
          <a:sy n="77" d="100"/>
        </p:scale>
        <p:origin x="-3264" y="-114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o Musci" userId="da04d591d065fc5f" providerId="LiveId" clId="{CC5A5FF4-1F78-451D-99E5-FEC9D7FC7C40}"/>
    <pc:docChg chg="custSel modMainMaster">
      <pc:chgData name="Marcelo Musci" userId="da04d591d065fc5f" providerId="LiveId" clId="{CC5A5FF4-1F78-451D-99E5-FEC9D7FC7C40}" dt="2024-10-04T19:37:29.738" v="154" actId="20577"/>
      <pc:docMkLst>
        <pc:docMk/>
      </pc:docMkLst>
      <pc:sldMasterChg chg="addSp delSp modSp mod modSldLayout">
        <pc:chgData name="Marcelo Musci" userId="da04d591d065fc5f" providerId="LiveId" clId="{CC5A5FF4-1F78-451D-99E5-FEC9D7FC7C40}" dt="2024-10-04T19:37:29.738" v="154" actId="20577"/>
        <pc:sldMasterMkLst>
          <pc:docMk/>
          <pc:sldMasterMk cId="0" sldId="2147483708"/>
        </pc:sldMasterMkLst>
        <pc:spChg chg="mod">
          <ac:chgData name="Marcelo Musci" userId="da04d591d065fc5f" providerId="LiveId" clId="{CC5A5FF4-1F78-451D-99E5-FEC9D7FC7C40}" dt="2024-10-04T19:37:29.738" v="154" actId="20577"/>
          <ac:spMkLst>
            <pc:docMk/>
            <pc:sldMasterMk cId="0" sldId="2147483708"/>
            <ac:spMk id="5" creationId="{1FBD1D6B-2529-081C-0B23-876DB1F5A9BF}"/>
          </ac:spMkLst>
        </pc:spChg>
        <pc:picChg chg="del">
          <ac:chgData name="Marcelo Musci" userId="da04d591d065fc5f" providerId="LiveId" clId="{CC5A5FF4-1F78-451D-99E5-FEC9D7FC7C40}" dt="2024-10-04T19:37:05.494" v="134" actId="478"/>
          <ac:picMkLst>
            <pc:docMk/>
            <pc:sldMasterMk cId="0" sldId="2147483708"/>
            <ac:picMk id="3" creationId="{DC368DE7-B7B5-9759-AB53-CE58DBF543FD}"/>
          </ac:picMkLst>
        </pc:picChg>
        <pc:picChg chg="add mod">
          <ac:chgData name="Marcelo Musci" userId="da04d591d065fc5f" providerId="LiveId" clId="{CC5A5FF4-1F78-451D-99E5-FEC9D7FC7C40}" dt="2024-10-04T19:37:18.600" v="139" actId="1076"/>
          <ac:picMkLst>
            <pc:docMk/>
            <pc:sldMasterMk cId="0" sldId="2147483708"/>
            <ac:picMk id="4" creationId="{330C35FC-EC90-95B1-B143-B804CAFFD352}"/>
          </ac:picMkLst>
        </pc:picChg>
        <pc:sldLayoutChg chg="addSp delSp modSp mod">
          <pc:chgData name="Marcelo Musci" userId="da04d591d065fc5f" providerId="LiveId" clId="{CC5A5FF4-1F78-451D-99E5-FEC9D7FC7C40}" dt="2024-10-04T19:36:51.763" v="133" actId="1076"/>
          <pc:sldLayoutMkLst>
            <pc:docMk/>
            <pc:sldMasterMk cId="0" sldId="2147483708"/>
            <pc:sldLayoutMk cId="0" sldId="2147484724"/>
          </pc:sldLayoutMkLst>
          <pc:spChg chg="mod">
            <ac:chgData name="Marcelo Musci" userId="da04d591d065fc5f" providerId="LiveId" clId="{CC5A5FF4-1F78-451D-99E5-FEC9D7FC7C40}" dt="2024-10-04T19:36:23.191" v="131" actId="1076"/>
            <ac:spMkLst>
              <pc:docMk/>
              <pc:sldMasterMk cId="0" sldId="2147483708"/>
              <pc:sldLayoutMk cId="0" sldId="2147484724"/>
              <ac:spMk id="2" creationId="{C8E47938-4A40-D8FC-B3E0-04C56243D998}"/>
            </ac:spMkLst>
          </pc:spChg>
          <pc:spChg chg="mod">
            <ac:chgData name="Marcelo Musci" userId="da04d591d065fc5f" providerId="LiveId" clId="{CC5A5FF4-1F78-451D-99E5-FEC9D7FC7C40}" dt="2024-10-04T19:36:51.763" v="133" actId="1076"/>
            <ac:spMkLst>
              <pc:docMk/>
              <pc:sldMasterMk cId="0" sldId="2147483708"/>
              <pc:sldLayoutMk cId="0" sldId="2147484724"/>
              <ac:spMk id="17" creationId="{294BF34B-D079-A207-AC23-FD2405D93617}"/>
            </ac:spMkLst>
          </pc:spChg>
          <pc:picChg chg="add mod">
            <ac:chgData name="Marcelo Musci" userId="da04d591d065fc5f" providerId="LiveId" clId="{CC5A5FF4-1F78-451D-99E5-FEC9D7FC7C40}" dt="2024-10-04T19:36:43.671" v="132" actId="14100"/>
            <ac:picMkLst>
              <pc:docMk/>
              <pc:sldMasterMk cId="0" sldId="2147483708"/>
              <pc:sldLayoutMk cId="0" sldId="2147484724"/>
              <ac:picMk id="3" creationId="{2A655D9C-279B-D013-139B-D15E6198C521}"/>
            </ac:picMkLst>
          </pc:picChg>
          <pc:picChg chg="del">
            <ac:chgData name="Marcelo Musci" userId="da04d591d065fc5f" providerId="LiveId" clId="{CC5A5FF4-1F78-451D-99E5-FEC9D7FC7C40}" dt="2024-10-04T19:35:13.057" v="2" actId="478"/>
            <ac:picMkLst>
              <pc:docMk/>
              <pc:sldMasterMk cId="0" sldId="2147483708"/>
              <pc:sldLayoutMk cId="0" sldId="2147484724"/>
              <ac:picMk id="4" creationId="{D4C4B9B7-795F-76B1-92EF-EEDBE19EE303}"/>
            </ac:picMkLst>
          </pc:picChg>
        </pc:sldLayoutChg>
      </pc:sldMasterChg>
    </pc:docChg>
  </pc:docChgLst>
  <pc:docChgLst>
    <pc:chgData name="Marcelo Musci" userId="da04d591d065fc5f" providerId="LiveId" clId="{28DF8C93-746F-4A6E-AFB1-659735310883}"/>
    <pc:docChg chg="undo custSel delSld modSld modMainMaster">
      <pc:chgData name="Marcelo Musci" userId="da04d591d065fc5f" providerId="LiveId" clId="{28DF8C93-746F-4A6E-AFB1-659735310883}" dt="2022-08-24T01:42:31.796" v="423" actId="2085"/>
      <pc:docMkLst>
        <pc:docMk/>
      </pc:docMkLst>
      <pc:sldChg chg="modSp mod">
        <pc:chgData name="Marcelo Musci" userId="da04d591d065fc5f" providerId="LiveId" clId="{28DF8C93-746F-4A6E-AFB1-659735310883}" dt="2022-08-24T01:38:30.791" v="405" actId="14100"/>
        <pc:sldMkLst>
          <pc:docMk/>
          <pc:sldMk cId="0" sldId="256"/>
        </pc:sldMkLst>
        <pc:spChg chg="mod">
          <ac:chgData name="Marcelo Musci" userId="da04d591d065fc5f" providerId="LiveId" clId="{28DF8C93-746F-4A6E-AFB1-659735310883}" dt="2022-08-24T01:25:05.480" v="163" actId="6549"/>
          <ac:spMkLst>
            <pc:docMk/>
            <pc:sldMk cId="0" sldId="256"/>
            <ac:spMk id="13314" creationId="{00000000-0000-0000-0000-000000000000}"/>
          </ac:spMkLst>
        </pc:spChg>
        <pc:spChg chg="mod">
          <ac:chgData name="Marcelo Musci" userId="da04d591d065fc5f" providerId="LiveId" clId="{28DF8C93-746F-4A6E-AFB1-659735310883}" dt="2022-08-24T01:38:30.791" v="405" actId="14100"/>
          <ac:spMkLst>
            <pc:docMk/>
            <pc:sldMk cId="0" sldId="256"/>
            <ac:spMk id="13315" creationId="{00000000-0000-0000-0000-000000000000}"/>
          </ac:spMkLst>
        </pc:spChg>
      </pc:sldChg>
      <pc:sldChg chg="modSp mod">
        <pc:chgData name="Marcelo Musci" userId="da04d591d065fc5f" providerId="LiveId" clId="{28DF8C93-746F-4A6E-AFB1-659735310883}" dt="2022-08-24T01:28:09.129" v="267" actId="6549"/>
        <pc:sldMkLst>
          <pc:docMk/>
          <pc:sldMk cId="0" sldId="392"/>
        </pc:sldMkLst>
        <pc:spChg chg="mod">
          <ac:chgData name="Marcelo Musci" userId="da04d591d065fc5f" providerId="LiveId" clId="{28DF8C93-746F-4A6E-AFB1-659735310883}" dt="2022-08-24T01:27:51.933" v="266" actId="20577"/>
          <ac:spMkLst>
            <pc:docMk/>
            <pc:sldMk cId="0" sldId="392"/>
            <ac:spMk id="2" creationId="{00000000-0000-0000-0000-000000000000}"/>
          </ac:spMkLst>
        </pc:spChg>
        <pc:spChg chg="mod">
          <ac:chgData name="Marcelo Musci" userId="da04d591d065fc5f" providerId="LiveId" clId="{28DF8C93-746F-4A6E-AFB1-659735310883}" dt="2022-08-24T01:28:09.129" v="267" actId="6549"/>
          <ac:spMkLst>
            <pc:docMk/>
            <pc:sldMk cId="0" sldId="392"/>
            <ac:spMk id="3" creationId="{00000000-0000-0000-0000-000000000000}"/>
          </ac:spMkLst>
        </pc:spChg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40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47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87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88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8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3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4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5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6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7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498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3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6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7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8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0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1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2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3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6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7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20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2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3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4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26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7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8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31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2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3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7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3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5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8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4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50"/>
        </pc:sldMkLst>
      </pc:sldChg>
      <pc:sldMasterChg chg="addSp delSp modSp mod modSldLayout">
        <pc:chgData name="Marcelo Musci" userId="da04d591d065fc5f" providerId="LiveId" clId="{28DF8C93-746F-4A6E-AFB1-659735310883}" dt="2022-08-24T01:42:31.796" v="423" actId="2085"/>
        <pc:sldMasterMkLst>
          <pc:docMk/>
          <pc:sldMasterMk cId="0" sldId="2147483708"/>
        </pc:sldMasterMkLst>
        <pc:spChg chg="mod">
          <ac:chgData name="Marcelo Musci" userId="da04d591d065fc5f" providerId="LiveId" clId="{28DF8C93-746F-4A6E-AFB1-659735310883}" dt="2022-08-24T01:29:02.039" v="270" actId="14100"/>
          <ac:spMkLst>
            <pc:docMk/>
            <pc:sldMasterMk cId="0" sldId="2147483708"/>
            <ac:spMk id="2" creationId="{00000000-0000-0000-0000-000000000000}"/>
          </ac:spMkLst>
        </pc:spChg>
        <pc:spChg chg="add mod">
          <ac:chgData name="Marcelo Musci" userId="da04d591d065fc5f" providerId="LiveId" clId="{28DF8C93-746F-4A6E-AFB1-659735310883}" dt="2022-08-24T01:33:40" v="292" actId="1076"/>
          <ac:spMkLst>
            <pc:docMk/>
            <pc:sldMasterMk cId="0" sldId="2147483708"/>
            <ac:spMk id="5" creationId="{1FBD1D6B-2529-081C-0B23-876DB1F5A9BF}"/>
          </ac:spMkLst>
        </pc:spChg>
        <pc:spChg chg="mod">
          <ac:chgData name="Marcelo Musci" userId="da04d591d065fc5f" providerId="LiveId" clId="{28DF8C93-746F-4A6E-AFB1-659735310883}" dt="2022-08-24T01:21:53.226" v="58" actId="14861"/>
          <ac:spMkLst>
            <pc:docMk/>
            <pc:sldMasterMk cId="0" sldId="2147483708"/>
            <ac:spMk id="12" creationId="{00000000-0000-0000-0000-000000000000}"/>
          </ac:spMkLst>
        </pc:spChg>
        <pc:spChg chg="mod">
          <ac:chgData name="Marcelo Musci" userId="da04d591d065fc5f" providerId="LiveId" clId="{28DF8C93-746F-4A6E-AFB1-659735310883}" dt="2022-08-24T01:29:08.488" v="271" actId="14100"/>
          <ac:spMkLst>
            <pc:docMk/>
            <pc:sldMasterMk cId="0" sldId="2147483708"/>
            <ac:spMk id="13" creationId="{00000000-0000-0000-0000-000000000000}"/>
          </ac:spMkLst>
        </pc:spChg>
        <pc:picChg chg="add mod">
          <ac:chgData name="Marcelo Musci" userId="da04d591d065fc5f" providerId="LiveId" clId="{28DF8C93-746F-4A6E-AFB1-659735310883}" dt="2022-08-24T01:33:36.927" v="291" actId="1076"/>
          <ac:picMkLst>
            <pc:docMk/>
            <pc:sldMasterMk cId="0" sldId="2147483708"/>
            <ac:picMk id="4" creationId="{E7B9A742-21A8-6D2D-EF78-EB369FD8038E}"/>
          </ac:picMkLst>
        </pc:picChg>
        <pc:picChg chg="del">
          <ac:chgData name="Marcelo Musci" userId="da04d591d065fc5f" providerId="LiveId" clId="{28DF8C93-746F-4A6E-AFB1-659735310883}" dt="2022-08-24T01:27:22.486" v="242" actId="478"/>
          <ac:picMkLst>
            <pc:docMk/>
            <pc:sldMasterMk cId="0" sldId="2147483708"/>
            <ac:picMk id="1031" creationId="{00000000-0000-0000-0000-000000000000}"/>
          </ac:picMkLst>
        </pc:picChg>
        <pc:picChg chg="del">
          <ac:chgData name="Marcelo Musci" userId="da04d591d065fc5f" providerId="LiveId" clId="{28DF8C93-746F-4A6E-AFB1-659735310883}" dt="2022-08-24T01:27:23.456" v="243" actId="478"/>
          <ac:picMkLst>
            <pc:docMk/>
            <pc:sldMasterMk cId="0" sldId="2147483708"/>
            <ac:picMk id="1032" creationId="{00000000-0000-0000-0000-000000000000}"/>
          </ac:picMkLst>
        </pc:picChg>
        <pc:picChg chg="del">
          <ac:chgData name="Marcelo Musci" userId="da04d591d065fc5f" providerId="LiveId" clId="{28DF8C93-746F-4A6E-AFB1-659735310883}" dt="2022-08-24T01:22:03.087" v="59" actId="478"/>
          <ac:picMkLst>
            <pc:docMk/>
            <pc:sldMasterMk cId="0" sldId="2147483708"/>
            <ac:picMk id="1033" creationId="{00000000-0000-0000-0000-000000000000}"/>
          </ac:picMkLst>
        </pc:picChg>
        <pc:sldLayoutChg chg="addSp delSp modSp mod">
          <pc:chgData name="Marcelo Musci" userId="da04d591d065fc5f" providerId="LiveId" clId="{28DF8C93-746F-4A6E-AFB1-659735310883}" dt="2022-08-24T01:42:31.796" v="423" actId="2085"/>
          <pc:sldLayoutMkLst>
            <pc:docMk/>
            <pc:sldMasterMk cId="0" sldId="2147483708"/>
            <pc:sldLayoutMk cId="0" sldId="2147484724"/>
          </pc:sldLayoutMkLst>
          <pc:spChg chg="add mod">
            <ac:chgData name="Marcelo Musci" userId="da04d591d065fc5f" providerId="LiveId" clId="{28DF8C93-746F-4A6E-AFB1-659735310883}" dt="2022-08-24T01:41:48.031" v="422" actId="1076"/>
            <ac:spMkLst>
              <pc:docMk/>
              <pc:sldMasterMk cId="0" sldId="2147483708"/>
              <pc:sldLayoutMk cId="0" sldId="2147484724"/>
              <ac:spMk id="2" creationId="{C8E47938-4A40-D8FC-B3E0-04C56243D998}"/>
            </ac:spMkLst>
          </pc:spChg>
          <pc:spChg chg="mod">
            <ac:chgData name="Marcelo Musci" userId="da04d591d065fc5f" providerId="LiveId" clId="{28DF8C93-746F-4A6E-AFB1-659735310883}" dt="2022-08-24T01:42:31.796" v="423" actId="2085"/>
            <ac:spMkLst>
              <pc:docMk/>
              <pc:sldMasterMk cId="0" sldId="2147483708"/>
              <pc:sldLayoutMk cId="0" sldId="2147484724"/>
              <ac:spMk id="7" creationId="{00000000-0000-0000-0000-000000000000}"/>
            </ac:spMkLst>
          </pc:spChg>
          <pc:spChg chg="del">
            <ac:chgData name="Marcelo Musci" userId="da04d591d065fc5f" providerId="LiveId" clId="{28DF8C93-746F-4A6E-AFB1-659735310883}" dt="2022-08-24T01:39:11.140" v="406" actId="478"/>
            <ac:spMkLst>
              <pc:docMk/>
              <pc:sldMasterMk cId="0" sldId="2147483708"/>
              <pc:sldLayoutMk cId="0" sldId="2147484724"/>
              <ac:spMk id="8" creationId="{00000000-0000-0000-0000-000000000000}"/>
            </ac:spMkLst>
          </pc:spChg>
          <pc:spChg chg="del">
            <ac:chgData name="Marcelo Musci" userId="da04d591d065fc5f" providerId="LiveId" clId="{28DF8C93-746F-4A6E-AFB1-659735310883}" dt="2022-08-24T01:39:12.592" v="407" actId="478"/>
            <ac:spMkLst>
              <pc:docMk/>
              <pc:sldMasterMk cId="0" sldId="2147483708"/>
              <pc:sldLayoutMk cId="0" sldId="2147484724"/>
              <ac:spMk id="9" creationId="{00000000-0000-0000-0000-000000000000}"/>
            </ac:spMkLst>
          </pc:spChg>
          <pc:spChg chg="del">
            <ac:chgData name="Marcelo Musci" userId="da04d591d065fc5f" providerId="LiveId" clId="{28DF8C93-746F-4A6E-AFB1-659735310883}" dt="2022-08-24T01:39:13.356" v="408" actId="478"/>
            <ac:spMkLst>
              <pc:docMk/>
              <pc:sldMasterMk cId="0" sldId="2147483708"/>
              <pc:sldLayoutMk cId="0" sldId="2147484724"/>
              <ac:spMk id="10" creationId="{00000000-0000-0000-0000-000000000000}"/>
            </ac:spMkLst>
          </pc:spChg>
          <pc:spChg chg="mod">
            <ac:chgData name="Marcelo Musci" userId="da04d591d065fc5f" providerId="LiveId" clId="{28DF8C93-746F-4A6E-AFB1-659735310883}" dt="2022-08-24T01:14:58.969" v="4" actId="208"/>
            <ac:spMkLst>
              <pc:docMk/>
              <pc:sldMasterMk cId="0" sldId="2147483708"/>
              <pc:sldLayoutMk cId="0" sldId="2147484724"/>
              <ac:spMk id="11" creationId="{00000000-0000-0000-0000-000000000000}"/>
            </ac:spMkLst>
          </pc:spChg>
          <pc:spChg chg="mod">
            <ac:chgData name="Marcelo Musci" userId="da04d591d065fc5f" providerId="LiveId" clId="{28DF8C93-746F-4A6E-AFB1-659735310883}" dt="2022-08-24T01:15:07.737" v="5" actId="207"/>
            <ac:spMkLst>
              <pc:docMk/>
              <pc:sldMasterMk cId="0" sldId="2147483708"/>
              <pc:sldLayoutMk cId="0" sldId="2147484724"/>
              <ac:spMk id="12" creationId="{00000000-0000-0000-0000-000000000000}"/>
            </ac:spMkLst>
          </pc:spChg>
          <pc:spChg chg="add mod">
            <ac:chgData name="Marcelo Musci" userId="da04d591d065fc5f" providerId="LiveId" clId="{28DF8C93-746F-4A6E-AFB1-659735310883}" dt="2022-08-24T01:33:53.751" v="294" actId="1076"/>
            <ac:spMkLst>
              <pc:docMk/>
              <pc:sldMasterMk cId="0" sldId="2147483708"/>
              <pc:sldLayoutMk cId="0" sldId="2147484724"/>
              <ac:spMk id="17" creationId="{294BF34B-D079-A207-AC23-FD2405D93617}"/>
            </ac:spMkLst>
          </pc:spChg>
          <pc:picChg chg="add del mod">
            <ac:chgData name="Marcelo Musci" userId="da04d591d065fc5f" providerId="LiveId" clId="{28DF8C93-746F-4A6E-AFB1-659735310883}" dt="2022-08-24T01:17:57.403" v="21" actId="478"/>
            <ac:picMkLst>
              <pc:docMk/>
              <pc:sldMasterMk cId="0" sldId="2147483708"/>
              <pc:sldLayoutMk cId="0" sldId="2147484724"/>
              <ac:picMk id="3" creationId="{3550F6BE-7DED-F080-E099-B944082570C5}"/>
            </ac:picMkLst>
          </pc:picChg>
          <pc:picChg chg="del">
            <ac:chgData name="Marcelo Musci" userId="da04d591d065fc5f" providerId="LiveId" clId="{28DF8C93-746F-4A6E-AFB1-659735310883}" dt="2022-08-24T01:18:15.022" v="24" actId="478"/>
            <ac:picMkLst>
              <pc:docMk/>
              <pc:sldMasterMk cId="0" sldId="2147483708"/>
              <pc:sldLayoutMk cId="0" sldId="2147484724"/>
              <ac:picMk id="4" creationId="{00000000-0000-0000-0000-000000000000}"/>
            </ac:picMkLst>
          </pc:picChg>
          <pc:picChg chg="del">
            <ac:chgData name="Marcelo Musci" userId="da04d591d065fc5f" providerId="LiveId" clId="{28DF8C93-746F-4A6E-AFB1-659735310883}" dt="2022-08-24T01:18:15.751" v="25" actId="478"/>
            <ac:picMkLst>
              <pc:docMk/>
              <pc:sldMasterMk cId="0" sldId="2147483708"/>
              <pc:sldLayoutMk cId="0" sldId="2147484724"/>
              <ac:picMk id="5" creationId="{00000000-0000-0000-0000-000000000000}"/>
            </ac:picMkLst>
          </pc:picChg>
          <pc:picChg chg="del">
            <ac:chgData name="Marcelo Musci" userId="da04d591d065fc5f" providerId="LiveId" clId="{28DF8C93-746F-4A6E-AFB1-659735310883}" dt="2022-08-24T01:16:05.497" v="12" actId="478"/>
            <ac:picMkLst>
              <pc:docMk/>
              <pc:sldMasterMk cId="0" sldId="2147483708"/>
              <pc:sldLayoutMk cId="0" sldId="2147484724"/>
              <ac:picMk id="6" creationId="{00000000-0000-0000-0000-000000000000}"/>
            </ac:picMkLst>
          </pc:picChg>
          <pc:picChg chg="add mod">
            <ac:chgData name="Marcelo Musci" userId="da04d591d065fc5f" providerId="LiveId" clId="{28DF8C93-746F-4A6E-AFB1-659735310883}" dt="2022-08-24T01:18:06.826" v="23" actId="14861"/>
            <ac:picMkLst>
              <pc:docMk/>
              <pc:sldMasterMk cId="0" sldId="2147483708"/>
              <pc:sldLayoutMk cId="0" sldId="2147484724"/>
              <ac:picMk id="14" creationId="{E7F03A1E-86E7-BCD0-6B40-4EA5E5D78ADE}"/>
            </ac:picMkLst>
          </pc:picChg>
          <pc:picChg chg="add mod">
            <ac:chgData name="Marcelo Musci" userId="da04d591d065fc5f" providerId="LiveId" clId="{28DF8C93-746F-4A6E-AFB1-659735310883}" dt="2022-08-24T01:37:45.753" v="389" actId="1076"/>
            <ac:picMkLst>
              <pc:docMk/>
              <pc:sldMasterMk cId="0" sldId="2147483708"/>
              <pc:sldLayoutMk cId="0" sldId="2147484724"/>
              <ac:picMk id="16" creationId="{C4865729-C76A-7947-D54F-53EAC49ED801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fld id="{5D115337-F5A1-444D-B0D7-A113CD37BB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fld id="{AD8A38A1-852E-45C8-83BA-8A463ED0C2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383A78-5531-423E-A669-E489FF978CB6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pt-BR" dirty="0"/>
              <a:t>Metodologia baseada</a:t>
            </a:r>
            <a:r>
              <a:rPr lang="pt-BR" baseline="0" dirty="0"/>
              <a:t> em segmentações independentes segundo a abordagem OBIA que visa a melhora a </a:t>
            </a:r>
            <a:r>
              <a:rPr lang="pt-BR" baseline="0" dirty="0" err="1"/>
              <a:t>acuracia</a:t>
            </a:r>
            <a:r>
              <a:rPr lang="pt-BR" baseline="0" dirty="0"/>
              <a:t> relativa tanto a </a:t>
            </a:r>
            <a:r>
              <a:rPr lang="pt-BR" baseline="0" dirty="0" err="1"/>
              <a:t>delimitaçao</a:t>
            </a:r>
            <a:r>
              <a:rPr lang="pt-BR" baseline="0" dirty="0"/>
              <a:t> dos </a:t>
            </a:r>
            <a:r>
              <a:rPr lang="pt-BR" baseline="0" dirty="0" err="1"/>
              <a:t>objeots</a:t>
            </a:r>
            <a:r>
              <a:rPr lang="pt-BR" baseline="0" dirty="0"/>
              <a:t> de interesse quanto da </a:t>
            </a:r>
            <a:r>
              <a:rPr lang="pt-BR" baseline="0" dirty="0" err="1"/>
              <a:t>classificacao</a:t>
            </a:r>
            <a:r>
              <a:rPr lang="pt-BR" baseline="0" dirty="0"/>
              <a:t> desses objetos</a:t>
            </a:r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7"/>
          <p:cNvSpPr>
            <a:spLocks noChangeArrowheads="1"/>
          </p:cNvSpPr>
          <p:nvPr userDrawn="1"/>
        </p:nvSpPr>
        <p:spPr bwMode="auto">
          <a:xfrm>
            <a:off x="7370787" y="351706"/>
            <a:ext cx="1474788" cy="2520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7" name="Retângulo 6"/>
          <p:cNvSpPr/>
          <p:nvPr userDrawn="1"/>
        </p:nvSpPr>
        <p:spPr bwMode="auto">
          <a:xfrm>
            <a:off x="0" y="0"/>
            <a:ext cx="1187450" cy="6858000"/>
          </a:xfrm>
          <a:prstGeom prst="rect">
            <a:avLst/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l">
              <a:defRPr/>
            </a:pPr>
            <a:endParaRPr lang="pt-BR" sz="2400" u="none">
              <a:latin typeface="Times New Roman" pitchFamily="18" charset="0"/>
            </a:endParaRPr>
          </a:p>
        </p:txBody>
      </p:sp>
      <p:sp>
        <p:nvSpPr>
          <p:cNvPr id="3175" name="Rectangle 103"/>
          <p:cNvSpPr>
            <a:spLocks noGrp="1" noChangeArrowheads="1"/>
          </p:cNvSpPr>
          <p:nvPr>
            <p:ph type="ctrTitle"/>
          </p:nvPr>
        </p:nvSpPr>
        <p:spPr>
          <a:xfrm>
            <a:off x="1785918" y="1524000"/>
            <a:ext cx="6443682" cy="1012825"/>
          </a:xfrm>
        </p:spPr>
        <p:txBody>
          <a:bodyPr/>
          <a:lstStyle>
            <a:lvl1pPr>
              <a:defRPr sz="4000"/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293" name="Rectangle 221"/>
          <p:cNvSpPr>
            <a:spLocks noGrp="1" noChangeArrowheads="1"/>
          </p:cNvSpPr>
          <p:nvPr>
            <p:ph type="subTitle" idx="1"/>
          </p:nvPr>
        </p:nvSpPr>
        <p:spPr>
          <a:xfrm>
            <a:off x="1785918" y="2786058"/>
            <a:ext cx="6429420" cy="2106613"/>
          </a:xfrm>
          <a:noFill/>
          <a:ln w="63500">
            <a:noFill/>
          </a:ln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11" name="Line 226"/>
          <p:cNvSpPr>
            <a:spLocks noChangeShapeType="1"/>
          </p:cNvSpPr>
          <p:nvPr userDrawn="1"/>
        </p:nvSpPr>
        <p:spPr bwMode="auto">
          <a:xfrm>
            <a:off x="323528" y="476672"/>
            <a:ext cx="8316416" cy="0"/>
          </a:xfrm>
          <a:prstGeom prst="line">
            <a:avLst/>
          </a:prstGeom>
          <a:noFill/>
          <a:ln w="508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7F03A1E-86E7-BCD0-6B40-4EA5E5D78A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33" y="859714"/>
            <a:ext cx="1186225" cy="1328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294BF34B-D079-A207-AC23-FD2405D93617}"/>
              </a:ext>
            </a:extLst>
          </p:cNvPr>
          <p:cNvSpPr txBox="1"/>
          <p:nvPr userDrawn="1"/>
        </p:nvSpPr>
        <p:spPr>
          <a:xfrm>
            <a:off x="6666672" y="6364525"/>
            <a:ext cx="197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WorkMat</a:t>
            </a:r>
            <a:r>
              <a:rPr lang="pt-BR" sz="1800" b="1" u="none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2024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8E47938-4A40-D8FC-B3E0-04C56243D998}"/>
              </a:ext>
            </a:extLst>
          </p:cNvPr>
          <p:cNvSpPr txBox="1"/>
          <p:nvPr userDrawn="1"/>
        </p:nvSpPr>
        <p:spPr>
          <a:xfrm>
            <a:off x="1785918" y="5527363"/>
            <a:ext cx="5385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b="0" i="0" u="none" dirty="0"/>
              <a:t>Faculdade de Ciências Exatas e Engenharias</a:t>
            </a:r>
          </a:p>
          <a:p>
            <a:pPr algn="l"/>
            <a:r>
              <a:rPr lang="pt-BR" b="0" i="0" u="none" dirty="0"/>
              <a:t>Programa de Pós-Graduação em Ciência e Tecnologia de Materiais (PPGCTMA)</a:t>
            </a:r>
          </a:p>
          <a:p>
            <a:pPr algn="l"/>
            <a:r>
              <a:rPr lang="pt-BR" i="0" u="none" dirty="0"/>
              <a:t>Out/2024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655D9C-279B-D013-139B-D15E6198C5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745" y="5527362"/>
            <a:ext cx="845138" cy="82363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14313"/>
            <a:ext cx="7633345" cy="604837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rgbClr val="0070C0"/>
              </a:buClr>
              <a:defRPr/>
            </a:lvl2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0" y="6237312"/>
            <a:ext cx="463996" cy="457200"/>
          </a:xfrm>
        </p:spPr>
        <p:txBody>
          <a:bodyPr/>
          <a:lstStyle>
            <a:lvl1pPr>
              <a:defRPr u="none"/>
            </a:lvl1pPr>
          </a:lstStyle>
          <a:p>
            <a:pPr>
              <a:defRPr/>
            </a:pPr>
            <a:fld id="{433C582E-EBC0-4BEF-9C8A-B7E1A5FAD9E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/>
            </a:lvl1pPr>
          </a:lstStyle>
          <a:p>
            <a:pPr>
              <a:defRPr/>
            </a:pPr>
            <a:fld id="{B73FF948-943B-4FC6-9949-DAAC38B218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374A-5253-4456-A234-8D6A9EAE6F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3CF89-31BD-45E7-99C3-96F96FB4B7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1CB43-6B04-4C9A-A336-1F863FCAB5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34441-EEE8-4305-AEAB-413F084B49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E8DED-836D-4C0D-9501-66927E6857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24546-DED8-480B-A8D9-75A665390A7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8919E-F410-49DC-82FA-7BC4D9BF00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490D9-5F22-43CB-8399-1C75230DEF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ipse 13"/>
          <p:cNvSpPr/>
          <p:nvPr userDrawn="1"/>
        </p:nvSpPr>
        <p:spPr bwMode="auto">
          <a:xfrm>
            <a:off x="107950" y="6308725"/>
            <a:ext cx="431800" cy="433388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l">
              <a:defRPr/>
            </a:pPr>
            <a:endParaRPr lang="pt-BR" sz="2400" u="none">
              <a:latin typeface="Times New Roman" pitchFamily="18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285875"/>
            <a:ext cx="828675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42938" y="6376988"/>
            <a:ext cx="600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dirty="0">
                <a:solidFill>
                  <a:schemeClr val="folHlin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215063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4"/>
                </a:solidFill>
                <a:latin typeface="Arial" charset="0"/>
              </a:defRPr>
            </a:lvl1pPr>
          </a:lstStyle>
          <a:p>
            <a:pPr>
              <a:defRPr/>
            </a:pPr>
            <a:fld id="{AFC2C291-2A95-42C4-8689-583ECF1AB3A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14313"/>
            <a:ext cx="82867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2" name="Rectangle 117"/>
          <p:cNvSpPr>
            <a:spLocks noChangeArrowheads="1"/>
          </p:cNvSpPr>
          <p:nvPr userDrawn="1"/>
        </p:nvSpPr>
        <p:spPr bwMode="auto">
          <a:xfrm>
            <a:off x="-9525" y="933103"/>
            <a:ext cx="1474788" cy="2520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" name="Line 226"/>
          <p:cNvSpPr>
            <a:spLocks noChangeShapeType="1"/>
          </p:cNvSpPr>
          <p:nvPr userDrawn="1"/>
        </p:nvSpPr>
        <p:spPr bwMode="auto">
          <a:xfrm>
            <a:off x="251520" y="1052736"/>
            <a:ext cx="8678168" cy="0"/>
          </a:xfrm>
          <a:prstGeom prst="line">
            <a:avLst/>
          </a:prstGeom>
          <a:noFill/>
          <a:ln w="508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FBD1D6B-2529-081C-0B23-876DB1F5A9BF}"/>
              </a:ext>
            </a:extLst>
          </p:cNvPr>
          <p:cNvSpPr txBox="1"/>
          <p:nvPr userDrawn="1"/>
        </p:nvSpPr>
        <p:spPr>
          <a:xfrm>
            <a:off x="7481931" y="6549152"/>
            <a:ext cx="109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u="none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WorkMat</a:t>
            </a:r>
            <a:r>
              <a:rPr lang="pt-BR" sz="1000" b="1" u="none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2024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30C35FC-EC90-95B1-B143-B804CAFFD35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435" y="6458710"/>
            <a:ext cx="351253" cy="3423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24" r:id="rId1"/>
    <p:sldLayoutId id="2147484725" r:id="rId2"/>
    <p:sldLayoutId id="2147484726" r:id="rId3"/>
    <p:sldLayoutId id="2147484727" r:id="rId4"/>
    <p:sldLayoutId id="2147484728" r:id="rId5"/>
    <p:sldLayoutId id="2147484729" r:id="rId6"/>
    <p:sldLayoutId id="2147484730" r:id="rId7"/>
    <p:sldLayoutId id="2147484731" r:id="rId8"/>
    <p:sldLayoutId id="2147484732" r:id="rId9"/>
    <p:sldLayoutId id="2147484733" r:id="rId10"/>
    <p:sldLayoutId id="2147484734" r:id="rId11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40000"/>
        <a:buFont typeface="Wingdings" pitchFamily="2" charset="2"/>
        <a:buChar char="n"/>
        <a:defRPr sz="2400">
          <a:solidFill>
            <a:schemeClr val="tx1"/>
          </a:solidFill>
          <a:latin typeface="Calibri" pitchFamily="34" charset="0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ABABFF"/>
        </a:buClr>
        <a:buSzPct val="45000"/>
        <a:buFont typeface="Wingdings" pitchFamily="2" charset="2"/>
        <a:buChar char="l"/>
        <a:defRPr sz="2400">
          <a:solidFill>
            <a:schemeClr val="tx1"/>
          </a:solidFill>
          <a:latin typeface="Calibri" pitchFamily="34" charset="0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w"/>
        <a:defRPr sz="2400">
          <a:solidFill>
            <a:schemeClr val="tx1"/>
          </a:solidFill>
          <a:latin typeface="Calibri" pitchFamily="34" charset="0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1763688" y="1196752"/>
            <a:ext cx="6552728" cy="1682427"/>
          </a:xfrm>
        </p:spPr>
        <p:txBody>
          <a:bodyPr/>
          <a:lstStyle/>
          <a:p>
            <a:pPr algn="ctr"/>
            <a:r>
              <a:rPr lang="pt-BR" sz="2800" b="1" dirty="0"/>
              <a:t>Título do tema principal com até quatro linhas, Fonte: </a:t>
            </a:r>
            <a:r>
              <a:rPr lang="pt-BR" sz="2800" b="1" dirty="0" err="1"/>
              <a:t>calibri</a:t>
            </a:r>
            <a:r>
              <a:rPr lang="pt-BR" sz="2800" b="1" dirty="0"/>
              <a:t>, tamanho 28.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5696" y="2924945"/>
            <a:ext cx="6300787" cy="2016224"/>
          </a:xfrm>
          <a:ln w="9525"/>
        </p:spPr>
        <p:txBody>
          <a:bodyPr/>
          <a:lstStyle/>
          <a:p>
            <a:pPr algn="l" eaLnBrk="1" hangingPunct="1"/>
            <a:r>
              <a:rPr lang="pt-BR" sz="3200" dirty="0"/>
              <a:t>Autor 1, Autor 2, Autor 3</a:t>
            </a:r>
          </a:p>
          <a:p>
            <a:pPr algn="l" eaLnBrk="1" hangingPunct="1"/>
            <a:endParaRPr lang="pt-BR" sz="3200" dirty="0"/>
          </a:p>
          <a:p>
            <a:pPr algn="l" eaLnBrk="1" hangingPunct="1"/>
            <a:r>
              <a:rPr lang="pt-BR" dirty="0"/>
              <a:t>Orientador: Prof. </a:t>
            </a:r>
            <a:r>
              <a:rPr lang="pt-BR" dirty="0" err="1"/>
              <a:t>xxxxx</a:t>
            </a:r>
            <a:endParaRPr lang="pt-BR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da Seção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33C582E-EBC0-4BEF-9C8A-B7E1A5FAD9E8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teral estreita">
  <a:themeElements>
    <a:clrScheme name="Lateral estreita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Lateral estre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ateral estreita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teral estreita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mestrado</Template>
  <TotalTime>24590</TotalTime>
  <Words>63</Words>
  <Application>Microsoft Office PowerPoint</Application>
  <PresentationFormat>Apresentação na tela (4:3)</PresentationFormat>
  <Paragraphs>10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Lateral estreita</vt:lpstr>
      <vt:lpstr>Título do tema principal com até quatro linhas, Fonte: calibri, tamanho 28. </vt:lpstr>
      <vt:lpstr>Título da Seção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Aplicando Técnicas de Inteligência Artificial para Desenvolver Agentes para Gerência de Redes de Computadores</dc:title>
  <dc:creator>Aleph</dc:creator>
  <cp:lastModifiedBy>Marcelo Musci</cp:lastModifiedBy>
  <cp:revision>1566</cp:revision>
  <cp:lastPrinted>1601-01-01T00:00:00Z</cp:lastPrinted>
  <dcterms:created xsi:type="dcterms:W3CDTF">2001-03-05T23:19:14Z</dcterms:created>
  <dcterms:modified xsi:type="dcterms:W3CDTF">2024-10-04T19:37:35Z</dcterms:modified>
</cp:coreProperties>
</file>